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02980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31964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802980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31964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802980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4814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8455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8455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4814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8455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955080" y="5001840"/>
            <a:ext cx="5068800" cy="144288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-71280" y="5785200"/>
            <a:ext cx="5068800" cy="83772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-7920" y="5791320"/>
            <a:ext cx="4536000" cy="1080360"/>
          </a:xfrm>
          <a:prstGeom prst="rtTriangle">
            <a:avLst/>
          </a:prstGeom>
          <a:blipFill rotWithShape="0">
            <a:blip r:embed="rId2">
              <a:alphaModFix amt="50000"/>
            </a:blip>
            <a:tile/>
          </a:blipFill>
          <a:ln w="12600">
            <a:noFill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-12240" y="5787720"/>
            <a:ext cx="454032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4664160"/>
            <a:ext cx="12201120" cy="360"/>
          </a:xfrm>
          <a:prstGeom prst="rtTriangle">
            <a:avLst/>
          </a:prstGeom>
          <a:gradFill rotWithShape="0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/>
          </a:gradFill>
          <a:ln w="12600">
            <a:noFill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914400" y="1752480"/>
            <a:ext cx="10362960" cy="1829520"/>
          </a:xfrm>
          <a:prstGeom prst="rect">
            <a:avLst/>
          </a:prstGeom>
        </p:spPr>
        <p:txBody>
          <a:bodyPr lIns="90000" rIns="90000" tIns="45000" bIns="45000" anchor="b">
            <a:normAutofit/>
          </a:bodyPr>
          <a:p>
            <a:pPr algn="r">
              <a:lnSpc>
                <a:spcPct val="100000"/>
              </a:lnSpc>
            </a:pPr>
            <a:r>
              <a:rPr b="1" lang="en-US" sz="4800" spc="-1" strike="noStrike">
                <a:solidFill>
                  <a:srgbClr val="464646"/>
                </a:solidFill>
                <a:latin typeface="Lucida Sans Unicode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Lucida Sans Unicode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-4680" y="4952880"/>
            <a:ext cx="12196440" cy="1911960"/>
            <a:chOff x="-4680" y="4952880"/>
            <a:chExt cx="12196440" cy="1911960"/>
          </a:xfrm>
        </p:grpSpPr>
        <p:sp>
          <p:nvSpPr>
            <p:cNvPr id="7" name="CustomShape 8"/>
            <p:cNvSpPr/>
            <p:nvPr/>
          </p:nvSpPr>
          <p:spPr>
            <a:xfrm>
              <a:off x="2250000" y="4952880"/>
              <a:ext cx="9941760" cy="487800"/>
            </a:xfrm>
            <a:custGeom>
              <a:avLst/>
              <a:gdLst/>
              <a:ahLst/>
              <a:rect l="l" t="t" r="r" b="b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7160" y="5237640"/>
              <a:ext cx="12144240" cy="788400"/>
            </a:xfrm>
            <a:custGeom>
              <a:avLst/>
              <a:gdLst/>
              <a:ahLst/>
              <a:rect l="l" t="t" r="r" b="b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5001120"/>
              <a:ext cx="12191760" cy="1863720"/>
            </a:xfrm>
            <a:custGeom>
              <a:avLst/>
              <a:gdLst/>
              <a:ahLst/>
              <a:rect l="l" t="t" r="r" b="b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50000"/>
              </a:blip>
              <a:tile/>
            </a:blipFill>
            <a:ln w="12600">
              <a:noFill/>
            </a:ln>
            <a:effectLst>
              <a:outerShdw blurRad="50800" dir="5400000" dist="381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-4680" y="4997520"/>
              <a:ext cx="12196440" cy="790200"/>
            </a:xfrm>
            <a:prstGeom prst="line">
              <a:avLst/>
            </a:prstGeom>
            <a:ln w="12240">
              <a:solidFill>
                <a:srgbClr val="196f85"/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dt"/>
          </p:nvPr>
        </p:nvSpPr>
        <p:spPr>
          <a:xfrm>
            <a:off x="8969400" y="6408000"/>
            <a:ext cx="2559960" cy="36540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BC4079A6-1486-4C12-896F-37DFD9A08D89}" type="datetime">
              <a:rPr b="0" lang="en-IN" sz="1000" spc="-1" strike="noStrike">
                <a:solidFill>
                  <a:srgbClr val="ffffff"/>
                </a:solidFill>
                <a:latin typeface="Lucida Sans Unicode"/>
              </a:rPr>
              <a:t>27/04/19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ftr"/>
          </p:nvPr>
        </p:nvSpPr>
        <p:spPr>
          <a:xfrm>
            <a:off x="5839920" y="6408000"/>
            <a:ext cx="313380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sldNum"/>
          </p:nvPr>
        </p:nvSpPr>
        <p:spPr>
          <a:xfrm>
            <a:off x="11529720" y="6408000"/>
            <a:ext cx="487440" cy="364680"/>
          </a:xfrm>
          <a:prstGeom prst="rect">
            <a:avLst/>
          </a:prstGeom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CD7AA30-ECCF-4A80-892F-BCB2E0A839A5}" type="slidenum">
              <a:rPr b="0" lang="en-IN" sz="1000" spc="-1" strike="noStrike">
                <a:solidFill>
                  <a:srgbClr val="ffffff"/>
                </a:solidFill>
                <a:latin typeface="Lucida Sans Unicod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Click to edit the outline text format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Lucida Sans Unicode"/>
              </a:rPr>
              <a:t>Second Outline Level</a:t>
            </a:r>
            <a:endParaRPr b="0" lang="en-US" sz="2100" spc="-1" strike="noStrike">
              <a:solidFill>
                <a:srgbClr val="000000"/>
              </a:solidFill>
              <a:latin typeface="Lucida Sans Unicod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000000"/>
                </a:solidFill>
                <a:latin typeface="Lucida Sans Unicode"/>
              </a:rPr>
              <a:t>Third Outline Level</a:t>
            </a:r>
            <a:endParaRPr b="0" lang="en-US" sz="1900" spc="-1" strike="noStrike">
              <a:solidFill>
                <a:srgbClr val="000000"/>
              </a:solidFill>
              <a:latin typeface="Lucida Sans Unicod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Lucida Sans Unicod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Lucida Sans Unicod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Lucida Sans Unicod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Lucida Sans Unicod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Lucida Sans Unicod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955080" y="5001840"/>
            <a:ext cx="5068800" cy="144288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-71280" y="5785200"/>
            <a:ext cx="5068800" cy="83772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-7920" y="5791320"/>
            <a:ext cx="4536000" cy="1080360"/>
          </a:xfrm>
          <a:prstGeom prst="rtTriangle">
            <a:avLst/>
          </a:prstGeom>
          <a:blipFill rotWithShape="0">
            <a:blip r:embed="rId2">
              <a:alphaModFix amt="50000"/>
            </a:blip>
            <a:tile/>
          </a:blipFill>
          <a:ln w="12600">
            <a:noFill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" name="Line 4"/>
          <p:cNvSpPr/>
          <p:nvPr/>
        </p:nvSpPr>
        <p:spPr>
          <a:xfrm>
            <a:off x="-12240" y="5787720"/>
            <a:ext cx="454032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09480" y="1481400"/>
            <a:ext cx="10972440" cy="4525560"/>
          </a:xfrm>
          <a:prstGeom prst="rect">
            <a:avLst/>
          </a:prstGeom>
        </p:spPr>
        <p:txBody>
          <a:bodyPr lIns="90000" rIns="90000" tIns="45000" bIns="45000"/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Click to edit Master text styles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lvl="1" marL="621720" indent="-228240">
              <a:lnSpc>
                <a:spcPct val="100000"/>
              </a:lnSpc>
              <a:spcBef>
                <a:spcPts val="323"/>
              </a:spcBef>
              <a:buClr>
                <a:srgbClr val="2da2bf"/>
              </a:buClr>
              <a:buFont typeface="Verdana"/>
              <a:buChar char="◦"/>
            </a:pPr>
            <a:r>
              <a:rPr b="0" lang="en-US" sz="2300" spc="-1" strike="noStrike">
                <a:solidFill>
                  <a:srgbClr val="000000"/>
                </a:solidFill>
                <a:latin typeface="Lucida Sans Unicode"/>
              </a:rPr>
              <a:t>Second level</a:t>
            </a:r>
            <a:endParaRPr b="0" lang="en-US" sz="2300" spc="-1" strike="noStrike">
              <a:solidFill>
                <a:srgbClr val="000000"/>
              </a:solidFill>
              <a:latin typeface="Lucida Sans Unicode"/>
            </a:endParaRPr>
          </a:p>
          <a:p>
            <a:pPr lvl="2" marL="85968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2100" spc="-1" strike="noStrike">
                <a:solidFill>
                  <a:srgbClr val="000000"/>
                </a:solidFill>
                <a:latin typeface="Lucida Sans Unicode"/>
              </a:rPr>
              <a:t>Third level</a:t>
            </a:r>
            <a:endParaRPr b="0" lang="en-US" sz="2100" spc="-1" strike="noStrike">
              <a:solidFill>
                <a:srgbClr val="000000"/>
              </a:solidFill>
              <a:latin typeface="Lucida Sans Unicode"/>
            </a:endParaRPr>
          </a:p>
          <a:p>
            <a:pPr lvl="3" marL="11430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900" spc="-1" strike="noStrike">
                <a:solidFill>
                  <a:srgbClr val="000000"/>
                </a:solidFill>
                <a:latin typeface="Lucida Sans Unicode"/>
              </a:rPr>
              <a:t>Fourth level</a:t>
            </a:r>
            <a:endParaRPr b="0" lang="en-US" sz="1900" spc="-1" strike="noStrike">
              <a:solidFill>
                <a:srgbClr val="000000"/>
              </a:solidFill>
              <a:latin typeface="Lucida Sans Unicode"/>
            </a:endParaRPr>
          </a:p>
          <a:p>
            <a:pPr lvl="4" marL="13716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800" spc="-1" strike="noStrike">
                <a:solidFill>
                  <a:srgbClr val="000000"/>
                </a:solidFill>
                <a:latin typeface="Lucida Sans Unicod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dt"/>
          </p:nvPr>
        </p:nvSpPr>
        <p:spPr>
          <a:xfrm>
            <a:off x="8969400" y="6408000"/>
            <a:ext cx="2559960" cy="36540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A5B881DA-C064-413C-BF1B-B1E2BA81FA3E}" type="datetime">
              <a:rPr b="0" lang="en-IN" sz="1000" spc="-1" strike="noStrike">
                <a:solidFill>
                  <a:srgbClr val="000000"/>
                </a:solidFill>
                <a:latin typeface="Lucida Sans Unicode"/>
              </a:rPr>
              <a:t>27/04/19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ftr"/>
          </p:nvPr>
        </p:nvSpPr>
        <p:spPr>
          <a:xfrm>
            <a:off x="5839920" y="6408000"/>
            <a:ext cx="313380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sldNum"/>
          </p:nvPr>
        </p:nvSpPr>
        <p:spPr>
          <a:xfrm>
            <a:off x="11529720" y="6408000"/>
            <a:ext cx="487440" cy="364680"/>
          </a:xfrm>
          <a:prstGeom prst="rect">
            <a:avLst/>
          </a:prstGeom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1CBF53-404F-4C34-8737-732F32AECC39}" type="slidenum">
              <a:rPr b="0" lang="en-IN" sz="1000" spc="-1" strike="noStrike">
                <a:solidFill>
                  <a:srgbClr val="000000"/>
                </a:solidFill>
                <a:latin typeface="Lucida Sans Unicod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64646"/>
                </a:solidFill>
                <a:latin typeface="Lucida Sans Unicode"/>
              </a:rPr>
              <a:t>Click to edit Master title style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955080" y="5001840"/>
            <a:ext cx="5068800" cy="144288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-71280" y="5785200"/>
            <a:ext cx="5068800" cy="837720"/>
          </a:xfrm>
          <a:custGeom>
            <a:avLst/>
            <a:gdLst/>
            <a:ahLst/>
            <a:rect l="l" t="t" r="r" b="b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-7920" y="5791320"/>
            <a:ext cx="4536000" cy="1080360"/>
          </a:xfrm>
          <a:prstGeom prst="rtTriangle">
            <a:avLst/>
          </a:prstGeom>
          <a:blipFill rotWithShape="0">
            <a:blip r:embed="rId2">
              <a:alphaModFix amt="50000"/>
            </a:blip>
            <a:tile/>
          </a:blipFill>
          <a:ln w="12600">
            <a:noFill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9" name="Line 4"/>
          <p:cNvSpPr/>
          <p:nvPr/>
        </p:nvSpPr>
        <p:spPr>
          <a:xfrm>
            <a:off x="-12240" y="5787720"/>
            <a:ext cx="454032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1481400"/>
            <a:ext cx="5384520" cy="4525560"/>
          </a:xfrm>
          <a:prstGeom prst="rect">
            <a:avLst/>
          </a:prstGeom>
        </p:spPr>
        <p:txBody>
          <a:bodyPr lIns="90000" rIns="90000" tIns="45000" bIns="45000"/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800" spc="-1" strike="noStrike">
                <a:solidFill>
                  <a:srgbClr val="ffffff"/>
                </a:solidFill>
                <a:latin typeface="Lucida Sans Unicode"/>
              </a:rPr>
              <a:t>Click to edit Master text styles</a:t>
            </a:r>
            <a:endParaRPr b="0" lang="en-US" sz="2800" spc="-1" strike="noStrike">
              <a:solidFill>
                <a:srgbClr val="ffffff"/>
              </a:solidFill>
              <a:latin typeface="Lucida Sans Unicode"/>
            </a:endParaRPr>
          </a:p>
          <a:p>
            <a:pPr lvl="1" marL="621720" indent="-228240">
              <a:lnSpc>
                <a:spcPct val="100000"/>
              </a:lnSpc>
              <a:spcBef>
                <a:spcPts val="323"/>
              </a:spcBef>
              <a:buClr>
                <a:srgbClr val="2da2bf"/>
              </a:buClr>
              <a:buFont typeface="Verdana"/>
              <a:buChar char="◦"/>
            </a:pPr>
            <a:r>
              <a:rPr b="0" lang="en-US" sz="2400" spc="-1" strike="noStrike">
                <a:solidFill>
                  <a:srgbClr val="ffffff"/>
                </a:solidFill>
                <a:latin typeface="Lucida Sans Unicode"/>
              </a:rPr>
              <a:t>Second level</a:t>
            </a:r>
            <a:endParaRPr b="0" lang="en-US" sz="2400" spc="-1" strike="noStrike">
              <a:solidFill>
                <a:srgbClr val="ffffff"/>
              </a:solidFill>
              <a:latin typeface="Lucida Sans Unicode"/>
            </a:endParaRPr>
          </a:p>
          <a:p>
            <a:pPr lvl="2" marL="85968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ffffff"/>
                </a:solidFill>
                <a:latin typeface="Lucida Sans Unicode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latin typeface="Lucida Sans Unicode"/>
            </a:endParaRPr>
          </a:p>
          <a:p>
            <a:pPr lvl="3" marL="11430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800" spc="-1" strike="noStrike">
                <a:solidFill>
                  <a:srgbClr val="ffffff"/>
                </a:solidFill>
                <a:latin typeface="Lucida Sans Unicode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latin typeface="Lucida Sans Unicode"/>
            </a:endParaRPr>
          </a:p>
          <a:p>
            <a:pPr lvl="4" marL="13716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800" spc="-1" strike="noStrike">
                <a:solidFill>
                  <a:srgbClr val="ffffff"/>
                </a:solidFill>
                <a:latin typeface="Lucida Sans Unicode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Lucida Sans Unicode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6197760" y="1481400"/>
            <a:ext cx="5384520" cy="4525560"/>
          </a:xfrm>
          <a:prstGeom prst="rect">
            <a:avLst/>
          </a:prstGeom>
        </p:spPr>
        <p:txBody>
          <a:bodyPr lIns="90000" rIns="90000" tIns="45000" bIns="45000"/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800" spc="-1" strike="noStrike">
                <a:solidFill>
                  <a:srgbClr val="ffffff"/>
                </a:solidFill>
                <a:latin typeface="Lucida Sans Unicode"/>
              </a:rPr>
              <a:t>Click to edit Master text styles</a:t>
            </a:r>
            <a:endParaRPr b="0" lang="en-US" sz="2800" spc="-1" strike="noStrike">
              <a:solidFill>
                <a:srgbClr val="ffffff"/>
              </a:solidFill>
              <a:latin typeface="Lucida Sans Unicode"/>
            </a:endParaRPr>
          </a:p>
          <a:p>
            <a:pPr lvl="1" marL="621720" indent="-228240">
              <a:lnSpc>
                <a:spcPct val="100000"/>
              </a:lnSpc>
              <a:spcBef>
                <a:spcPts val="323"/>
              </a:spcBef>
              <a:buClr>
                <a:srgbClr val="2da2bf"/>
              </a:buClr>
              <a:buFont typeface="Verdana"/>
              <a:buChar char="◦"/>
            </a:pPr>
            <a:r>
              <a:rPr b="0" lang="en-US" sz="2400" spc="-1" strike="noStrike">
                <a:solidFill>
                  <a:srgbClr val="ffffff"/>
                </a:solidFill>
                <a:latin typeface="Lucida Sans Unicode"/>
              </a:rPr>
              <a:t>Second level</a:t>
            </a:r>
            <a:endParaRPr b="0" lang="en-US" sz="2400" spc="-1" strike="noStrike">
              <a:solidFill>
                <a:srgbClr val="ffffff"/>
              </a:solidFill>
              <a:latin typeface="Lucida Sans Unicode"/>
            </a:endParaRPr>
          </a:p>
          <a:p>
            <a:pPr lvl="2" marL="85968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ffffff"/>
                </a:solidFill>
                <a:latin typeface="Lucida Sans Unicode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latin typeface="Lucida Sans Unicode"/>
            </a:endParaRPr>
          </a:p>
          <a:p>
            <a:pPr lvl="3" marL="11430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800" spc="-1" strike="noStrike">
                <a:solidFill>
                  <a:srgbClr val="ffffff"/>
                </a:solidFill>
                <a:latin typeface="Lucida Sans Unicode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latin typeface="Lucida Sans Unicode"/>
            </a:endParaRPr>
          </a:p>
          <a:p>
            <a:pPr lvl="4" marL="1371600" indent="-228240">
              <a:lnSpc>
                <a:spcPct val="100000"/>
              </a:lnSpc>
              <a:spcBef>
                <a:spcPts val="349"/>
              </a:spcBef>
              <a:buClr>
                <a:srgbClr val="da1f28"/>
              </a:buClr>
              <a:buFont typeface="Wingdings 2" charset="2"/>
              <a:buChar char=""/>
            </a:pPr>
            <a:r>
              <a:rPr b="0" lang="en-US" sz="1800" spc="-1" strike="noStrike">
                <a:solidFill>
                  <a:srgbClr val="ffffff"/>
                </a:solidFill>
                <a:latin typeface="Lucida Sans Unicode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Lucida Sans Unicode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dt"/>
          </p:nvPr>
        </p:nvSpPr>
        <p:spPr>
          <a:xfrm>
            <a:off x="8969400" y="6408000"/>
            <a:ext cx="2559960" cy="36540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0C6CCD5C-5D35-4847-99F0-A2FDE3B5DDDA}" type="datetime">
              <a:rPr b="0" lang="en-IN" sz="1000" spc="-1" strike="noStrike">
                <a:solidFill>
                  <a:srgbClr val="ffffff"/>
                </a:solidFill>
                <a:latin typeface="Lucida Sans Unicode"/>
              </a:rPr>
              <a:t>27/04/19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03" name="PlaceHolder 8"/>
          <p:cNvSpPr>
            <a:spLocks noGrp="1"/>
          </p:cNvSpPr>
          <p:nvPr>
            <p:ph type="ftr"/>
          </p:nvPr>
        </p:nvSpPr>
        <p:spPr>
          <a:xfrm>
            <a:off x="5839920" y="6408000"/>
            <a:ext cx="313380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4" name="PlaceHolder 9"/>
          <p:cNvSpPr>
            <a:spLocks noGrp="1"/>
          </p:cNvSpPr>
          <p:nvPr>
            <p:ph type="sldNum"/>
          </p:nvPr>
        </p:nvSpPr>
        <p:spPr>
          <a:xfrm>
            <a:off x="11529720" y="6408000"/>
            <a:ext cx="487440" cy="364680"/>
          </a:xfrm>
          <a:prstGeom prst="rect">
            <a:avLst/>
          </a:prstGeom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6F4EB0-5FE8-4943-8479-A386494BD995}" type="slidenum">
              <a:rPr b="0" lang="en-IN" sz="1000" spc="-1" strike="noStrike">
                <a:solidFill>
                  <a:srgbClr val="ffffff"/>
                </a:solidFill>
                <a:latin typeface="Lucida Sans Unicod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05" name="PlaceHolder 10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Click to edit Master title style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mailto:archanac8799@gmail.com" TargetMode="External"/><Relationship Id="rId2" Type="http://schemas.openxmlformats.org/officeDocument/2006/relationships/hyperlink" Target="mailto:vinuthamn0909@gmail.com" TargetMode="External"/><Relationship Id="rId3" Type="http://schemas.openxmlformats.org/officeDocument/2006/relationships/hyperlink" Target="mailto:vimarsha.revanaradhya@gmail.com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Vimarsha23/webframeworks.git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506960" y="1469880"/>
            <a:ext cx="7766640" cy="25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1" lang="en-US" sz="4800" spc="-1" strike="noStrike">
                <a:solidFill>
                  <a:srgbClr val="464646"/>
                </a:solidFill>
                <a:latin typeface="Century"/>
              </a:rPr>
              <a:t> </a:t>
            </a:r>
            <a:r>
              <a:rPr b="1" lang="en-US" sz="4800" spc="-1" strike="noStrike">
                <a:solidFill>
                  <a:srgbClr val="464646"/>
                </a:solidFill>
                <a:latin typeface="Century"/>
              </a:rPr>
              <a:t>HOSPITAL MANAGEMENT SYSTEM</a:t>
            </a:r>
            <a:endParaRPr b="0" lang="en-US" sz="48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506960" y="1189800"/>
            <a:ext cx="7766640" cy="3957480"/>
          </a:xfrm>
          <a:prstGeom prst="rect">
            <a:avLst/>
          </a:prstGeom>
          <a:noFill/>
          <a:ln>
            <a:noFill/>
          </a:ln>
        </p:spPr>
        <p:txBody>
          <a:bodyPr lIns="45720" rIns="45720" tIns="45000" bIns="45000"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IN" sz="2700" spc="-1" strike="noStrike">
                <a:solidFill>
                  <a:srgbClr val="464646"/>
                </a:solidFill>
                <a:latin typeface="Lucida Sans Unicode"/>
              </a:rPr>
              <a:t>  </a:t>
            </a:r>
            <a:endParaRPr b="0" lang="en-IN" sz="27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Code for model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66" name="Content Placeholder 4" descr=""/>
          <p:cNvPicPr/>
          <p:nvPr/>
        </p:nvPicPr>
        <p:blipFill>
          <a:blip r:embed="rId1"/>
          <a:srcRect l="0" t="12018" r="19689" b="16112"/>
          <a:stretch/>
        </p:blipFill>
        <p:spPr>
          <a:xfrm>
            <a:off x="609480" y="1476000"/>
            <a:ext cx="5384520" cy="4623840"/>
          </a:xfrm>
          <a:prstGeom prst="rect">
            <a:avLst/>
          </a:prstGeom>
          <a:ln w="9360">
            <a:noFill/>
          </a:ln>
        </p:spPr>
      </p:pic>
      <p:pic>
        <p:nvPicPr>
          <p:cNvPr id="167" name="Content Placeholder 9" descr=""/>
          <p:cNvPicPr/>
          <p:nvPr/>
        </p:nvPicPr>
        <p:blipFill>
          <a:blip r:embed="rId2"/>
          <a:srcRect l="21034" t="17244" r="7053" b="29995"/>
          <a:stretch/>
        </p:blipFill>
        <p:spPr>
          <a:xfrm>
            <a:off x="6197760" y="1423800"/>
            <a:ext cx="5384520" cy="47023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Code for Views and urls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69" name="Content Placeholder 5" descr=""/>
          <p:cNvPicPr/>
          <p:nvPr/>
        </p:nvPicPr>
        <p:blipFill>
          <a:blip r:embed="rId1"/>
          <a:srcRect l="0" t="12244" r="54759" b="7825"/>
          <a:stretch/>
        </p:blipFill>
        <p:spPr>
          <a:xfrm>
            <a:off x="1024200" y="1481040"/>
            <a:ext cx="4827600" cy="4525560"/>
          </a:xfrm>
          <a:prstGeom prst="rect">
            <a:avLst/>
          </a:prstGeom>
          <a:ln w="9360">
            <a:noFill/>
          </a:ln>
        </p:spPr>
      </p:pic>
      <p:pic>
        <p:nvPicPr>
          <p:cNvPr id="170" name="Content Placeholder 5" descr=""/>
          <p:cNvPicPr/>
          <p:nvPr/>
        </p:nvPicPr>
        <p:blipFill>
          <a:blip r:embed="rId2"/>
          <a:srcRect l="0" t="12244" r="54759" b="7825"/>
          <a:stretch/>
        </p:blipFill>
        <p:spPr>
          <a:xfrm>
            <a:off x="6087240" y="1481040"/>
            <a:ext cx="5080320" cy="45255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It’s easy to create login and Signup pages because of django inbuilt authentication 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Using templates we don’t have to copy the same code for all pages 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Easier to create forms as we don’t have to mention all the input types ,values,etc.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Inserting data into our model was easier in django than in php.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It’s very important to place our contents in the specified path.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After completing our project we realized how easy django is compared to php.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64646"/>
                </a:solidFill>
                <a:latin typeface="Lucida Sans Unicode"/>
              </a:rPr>
              <a:t>TAKEAWAYS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365760" indent="-255600">
              <a:lnSpc>
                <a:spcPct val="100000"/>
              </a:lnSpc>
              <a:spcBef>
                <a:spcPts val="400"/>
              </a:spcBef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	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Since this was our first django project it took lot of time to figure out inbuilt libraries and how to use that in our project.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Creating Views to save the form was a bit difficult 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Writing Datatypes in the model for the fields which had radio buttons, dropdown box.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Adding static pages and images  took a lot of time since we had placed that in a wrong folder.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Since we modified our old webtech project we had to change the links in anchor tag and src of images which consumed more time.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64646"/>
                </a:solidFill>
                <a:latin typeface="Lucida Sans Unicode"/>
              </a:rPr>
              <a:t>Challenges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NAME: Archana C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SRN : PES1201701384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EMAIL ID: </a:t>
            </a:r>
            <a:r>
              <a:rPr b="0" lang="en-US" sz="2700" spc="-1" strike="noStrike" u="sng">
                <a:solidFill>
                  <a:srgbClr val="ff8119"/>
                </a:solidFill>
                <a:uFillTx/>
                <a:latin typeface="Lucida Sans Unicode"/>
                <a:hlinkClick r:id="rId1"/>
              </a:rPr>
              <a:t>archanac8799@gmail.com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NAME: Vinutha M N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SRN : PES1201701373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EMAIL ID: </a:t>
            </a:r>
            <a:r>
              <a:rPr b="0" lang="en-US" sz="2700" spc="-1" strike="noStrike" u="sng">
                <a:solidFill>
                  <a:srgbClr val="ff8119"/>
                </a:solidFill>
                <a:uFillTx/>
                <a:latin typeface="Lucida Sans Unicode"/>
                <a:hlinkClick r:id="rId2"/>
              </a:rPr>
              <a:t>vinuthamn0909@gmail.com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NAME: Vimarsha R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SRN : PES1201701590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EMAIL ID : </a:t>
            </a:r>
            <a:r>
              <a:rPr b="0" lang="en-US" sz="2700" spc="-1" strike="noStrike" u="sng">
                <a:solidFill>
                  <a:srgbClr val="ff8119"/>
                </a:solidFill>
                <a:uFillTx/>
                <a:latin typeface="Lucida Sans Unicode"/>
                <a:hlinkClick r:id="rId3"/>
              </a:rPr>
              <a:t>vimarsha.revanaradhya@gmail.com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74b78"/>
                </a:solidFill>
                <a:latin typeface="Bookman Old Style"/>
              </a:rPr>
              <a:t>TEAM_MEMBERS_DETAILS: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We have tried to create very basic things which is necessary for a hospital website which gives a view of how actually hospital websites are.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Initially  user is taken to a login page, if he’s not a user then he’s redirected to signup page.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After signup the user can login using the same credentials.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Upon successful login the user is taken to the home page.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User can see the Specializations,branches,etc.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User can take an appointment entering his details.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User can logout of his account upon which he’s redirected to initial login page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74b78"/>
                </a:solidFill>
                <a:latin typeface="Bookman Old Style"/>
              </a:rPr>
              <a:t>WEBSITE DESCRIPTION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Lucida Sans Unicode"/>
              </a:rPr>
              <a:t>Github link :-</a:t>
            </a:r>
            <a:endParaRPr b="0" lang="en-US" sz="24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Lucida Sans Unicode"/>
                <a:hlinkClick r:id="rId1"/>
              </a:rPr>
              <a:t>https://github.com/Vimarsha23/webframeworks.git</a:t>
            </a:r>
            <a:endParaRPr b="0" lang="en-US" sz="24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4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Lucida Sans Unicode"/>
              </a:rPr>
              <a:t>Pythonanywhere link :-</a:t>
            </a:r>
            <a:endParaRPr b="0" lang="en-US" sz="24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Lucida Sans Unicode"/>
              </a:rPr>
              <a:t>http://vimarsha23.pythonanywhere.com/</a:t>
            </a:r>
            <a:endParaRPr b="0" lang="en-US" sz="24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100" spc="-1" strike="noStrike" cap="all">
                <a:solidFill>
                  <a:srgbClr val="474b78"/>
                </a:solidFill>
                <a:latin typeface="Bookman Old Style"/>
              </a:rPr>
              <a:t>LINK TO OUR PROJECT</a:t>
            </a:r>
            <a:r>
              <a:rPr b="1" lang="en-US" sz="4100" spc="-1" strike="noStrike" cap="all">
                <a:solidFill>
                  <a:srgbClr val="000000"/>
                </a:solidFill>
                <a:latin typeface="Bookman Old Style"/>
              </a:rPr>
              <a:t>: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We all  stayed back few days and did most of the things together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Archana: Model Creation, Templates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Vimarsha : login, Signup, Linking static pages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 marL="365760" indent="-255600">
              <a:lnSpc>
                <a:spcPct val="9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Vinutha : Creating Views, Linking Urls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74b78"/>
                </a:solidFill>
                <a:latin typeface="Bookman Old Style"/>
              </a:rPr>
              <a:t>CONTRIBUTION OF ALL TEAM MEMBERS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Login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51" name="Content Placeholder 4" descr=""/>
          <p:cNvPicPr/>
          <p:nvPr/>
        </p:nvPicPr>
        <p:blipFill>
          <a:blip r:embed="rId1"/>
          <a:srcRect l="0" t="9582" r="1176" b="5049"/>
          <a:stretch/>
        </p:blipFill>
        <p:spPr>
          <a:xfrm>
            <a:off x="609480" y="1685160"/>
            <a:ext cx="5384520" cy="4480200"/>
          </a:xfrm>
          <a:prstGeom prst="rect">
            <a:avLst/>
          </a:prstGeom>
          <a:ln w="9360">
            <a:noFill/>
          </a:ln>
        </p:spPr>
      </p:pic>
      <p:pic>
        <p:nvPicPr>
          <p:cNvPr id="152" name="Content Placeholder 5" descr=""/>
          <p:cNvPicPr/>
          <p:nvPr/>
        </p:nvPicPr>
        <p:blipFill>
          <a:blip r:embed="rId2"/>
          <a:srcRect l="21034" t="17244" r="7053" b="15994"/>
          <a:stretch/>
        </p:blipFill>
        <p:spPr>
          <a:xfrm>
            <a:off x="6197760" y="1698120"/>
            <a:ext cx="5384520" cy="45453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Signup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54" name="Content Placeholder 4" descr=""/>
          <p:cNvPicPr/>
          <p:nvPr/>
        </p:nvPicPr>
        <p:blipFill>
          <a:blip r:embed="rId1"/>
          <a:srcRect l="0" t="9060" r="10777" b="4877"/>
          <a:stretch/>
        </p:blipFill>
        <p:spPr>
          <a:xfrm>
            <a:off x="609480" y="1489320"/>
            <a:ext cx="5384520" cy="4636800"/>
          </a:xfrm>
          <a:prstGeom prst="rect">
            <a:avLst/>
          </a:prstGeom>
          <a:ln w="9360">
            <a:noFill/>
          </a:ln>
        </p:spPr>
      </p:pic>
      <p:pic>
        <p:nvPicPr>
          <p:cNvPr id="155" name="Content Placeholder 5" descr=""/>
          <p:cNvPicPr/>
          <p:nvPr/>
        </p:nvPicPr>
        <p:blipFill>
          <a:blip r:embed="rId2"/>
          <a:srcRect l="21330" t="16722" r="7053" b="16373"/>
          <a:stretch/>
        </p:blipFill>
        <p:spPr>
          <a:xfrm>
            <a:off x="6197760" y="1476000"/>
            <a:ext cx="5384520" cy="45846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464646"/>
                </a:solidFill>
                <a:latin typeface="Lucida Sans Unicode"/>
              </a:rPr>
              <a:t>Home Page</a:t>
            </a:r>
            <a:endParaRPr b="0" lang="en-US" sz="4100" spc="-1" strike="noStrike">
              <a:solidFill>
                <a:srgbClr val="000000"/>
              </a:solidFill>
              <a:latin typeface="Lucida Sans Unicode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4814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65760" indent="-25560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b="0" lang="en-US" sz="2700" spc="-1" strike="noStrike">
                <a:solidFill>
                  <a:srgbClr val="000000"/>
                </a:solidFill>
                <a:latin typeface="Lucida Sans Unicode"/>
              </a:rPr>
              <a:t> </a:t>
            </a:r>
            <a:endParaRPr b="0" lang="en-US" sz="2700" spc="-1" strike="noStrike">
              <a:solidFill>
                <a:srgbClr val="000000"/>
              </a:solidFill>
              <a:latin typeface="Lucida Sans Unicode"/>
            </a:endParaRPr>
          </a:p>
        </p:txBody>
      </p:sp>
      <p:pic>
        <p:nvPicPr>
          <p:cNvPr id="158" name="Picture 5" descr=""/>
          <p:cNvPicPr/>
          <p:nvPr/>
        </p:nvPicPr>
        <p:blipFill>
          <a:blip r:embed="rId1"/>
          <a:srcRect l="0" t="0" r="783" b="11304"/>
          <a:stretch/>
        </p:blipFill>
        <p:spPr>
          <a:xfrm>
            <a:off x="1332360" y="1319400"/>
            <a:ext cx="9130680" cy="51202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Specialization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60" name="Content Placeholder 4" descr=""/>
          <p:cNvPicPr/>
          <p:nvPr/>
        </p:nvPicPr>
        <p:blipFill>
          <a:blip r:embed="rId1"/>
          <a:srcRect l="0" t="9232" r="10384" b="4695"/>
          <a:stretch/>
        </p:blipFill>
        <p:spPr>
          <a:xfrm>
            <a:off x="648720" y="1685160"/>
            <a:ext cx="5384520" cy="4336560"/>
          </a:xfrm>
          <a:prstGeom prst="rect">
            <a:avLst/>
          </a:prstGeom>
          <a:ln w="9360">
            <a:noFill/>
          </a:ln>
        </p:spPr>
      </p:pic>
      <p:pic>
        <p:nvPicPr>
          <p:cNvPr id="161" name="Content Placeholder 5" descr=""/>
          <p:cNvPicPr/>
          <p:nvPr/>
        </p:nvPicPr>
        <p:blipFill>
          <a:blip r:embed="rId2"/>
          <a:srcRect l="0" t="9759" r="1372" b="4857"/>
          <a:stretch/>
        </p:blipFill>
        <p:spPr>
          <a:xfrm>
            <a:off x="6197760" y="1580760"/>
            <a:ext cx="5384520" cy="45064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def5fa"/>
                </a:solidFill>
                <a:latin typeface="Lucida Sans Unicode"/>
              </a:rPr>
              <a:t>Model(Form)</a:t>
            </a:r>
            <a:endParaRPr b="0" lang="en-US" sz="4100" spc="-1" strike="noStrike">
              <a:solidFill>
                <a:srgbClr val="ffffff"/>
              </a:solidFill>
              <a:latin typeface="Lucida Sans Unicode"/>
            </a:endParaRPr>
          </a:p>
        </p:txBody>
      </p:sp>
      <p:pic>
        <p:nvPicPr>
          <p:cNvPr id="163" name="Content Placeholder 4" descr=""/>
          <p:cNvPicPr/>
          <p:nvPr/>
        </p:nvPicPr>
        <p:blipFill>
          <a:blip r:embed="rId1"/>
          <a:srcRect l="0" t="9232" r="1862" b="5226"/>
          <a:stretch/>
        </p:blipFill>
        <p:spPr>
          <a:xfrm>
            <a:off x="339480" y="1528200"/>
            <a:ext cx="5851800" cy="4676040"/>
          </a:xfrm>
          <a:prstGeom prst="rect">
            <a:avLst/>
          </a:prstGeom>
          <a:ln w="9360">
            <a:noFill/>
          </a:ln>
        </p:spPr>
      </p:pic>
      <p:pic>
        <p:nvPicPr>
          <p:cNvPr id="164" name="Content Placeholder 5" descr=""/>
          <p:cNvPicPr/>
          <p:nvPr/>
        </p:nvPicPr>
        <p:blipFill>
          <a:blip r:embed="rId2"/>
          <a:srcRect l="0" t="9429" r="1862" b="5699"/>
          <a:stretch/>
        </p:blipFill>
        <p:spPr>
          <a:xfrm>
            <a:off x="6197760" y="1515240"/>
            <a:ext cx="5384520" cy="4715280"/>
          </a:xfrm>
          <a:prstGeom prst="rect">
            <a:avLst/>
          </a:prstGeom>
          <a:ln w="936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252</TotalTime>
  <Application>LibreOffice/6.0.7.3$Linux_X86_64 LibreOffice_project/00m0$Build-3</Application>
  <Words>289</Words>
  <Paragraphs>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2014-09-12T02:18:09Z</dcterms:created>
  <dc:creator> </dc:creator>
  <dc:description/>
  <dc:language>en-IN</dc:language>
  <cp:lastModifiedBy/>
  <dcterms:modified xsi:type="dcterms:W3CDTF">2019-04-27T01:23:34Z</dcterms:modified>
  <cp:revision>130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